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6" r:id="rId8"/>
    <p:sldId id="265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5037"/>
  </p:normalViewPr>
  <p:slideViewPr>
    <p:cSldViewPr snapToGrid="0" snapToObjects="1">
      <p:cViewPr varScale="1">
        <p:scale>
          <a:sx n="93" d="100"/>
          <a:sy n="93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635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880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34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834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221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698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587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60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11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77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789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BF584632-B34F-3E45-A7E5-CF9A202184AA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DBFFD-BF4E-F842-B79E-769405E24D00}" type="slidenum">
              <a:rPr lang="en-US" smtClean="0"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5292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2.png"/><Relationship Id="rId7" Type="http://schemas.openxmlformats.org/officeDocument/2006/relationships/image" Target="../media/image5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eagleboard.org/p/walkergrimes5/pocketbeagle-drone-part-1-d80868" TargetMode="External"/><Relationship Id="rId5" Type="http://schemas.openxmlformats.org/officeDocument/2006/relationships/hyperlink" Target="https://beagleboard.org/p/nikhita-gangla2/mini-ac-unit-with-pocketbeagle-mikro-click-boards-19311b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laws/BH1750" TargetMode="External"/><Relationship Id="rId2" Type="http://schemas.openxmlformats.org/officeDocument/2006/relationships/hyperlink" Target="https://github.com/arduino-libraries/Stepper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mazon.com/30RPM-Shaft-Metal-Gearwheel-GA12-N20/dp/B00SL1R7E2/ref=asc_df_B00SL1R7E2/?tag=hyprod-20&amp;linkCode=df0&amp;hvadid=216516247812&amp;hvpos=1o5&amp;hvnetw=g&amp;hvrand=12967300495015457682&amp;hvpone=&amp;hvptwo=&amp;hvqmt=&amp;hvdev=c&amp;hvdvcmdl=&amp;hvlocint=&amp;hvlocphy=9027580&amp;hvtargid=pla-350293558743&amp;th=1" TargetMode="External"/><Relationship Id="rId3" Type="http://schemas.openxmlformats.org/officeDocument/2006/relationships/hyperlink" Target="https://www.aliexpress.com/item/1549533510.html?src=google&amp;src=google&amp;albch=shopping&amp;acnt=494-037-6276&amp;isdl=y&amp;slnk=&amp;plac=&amp;mtctp=&amp;albbt=Google_7_shopping&amp;aff_platform=google&amp;aff_short_key=UneMJZVf&amp;&amp;albagn=888888&amp;albcp=1582410664&amp;albag=59754279756&amp;trgt=743612850714&amp;crea=en1549533510&amp;netw=u&amp;device=c&amp;gclid=Cj0KCQjw6KrtBRDLARIsAKzvQIHSGb4t1luNy1V8DGr_OUqxrYVCOnHtOkCowXHsBajHfVwVwoQ2LP8aAs-VEALw_wcB&amp;gclsrc=aw.ds" TargetMode="External"/><Relationship Id="rId7" Type="http://schemas.openxmlformats.org/officeDocument/2006/relationships/hyperlink" Target="https://www.matterhackers.com/store/l/nema-17-stepper-motor/sk/M1C4A52S?rcode=GAT9HR&amp;gclid=Cj0KCQjw6KrtBRDLARIsAKzvQIHZTG58_4IoXxkK9AwoyRCK9MPSUjCfJ6C60fXuJ2ysOM3BlX_RsOQaAobaEALw_wcB" TargetMode="External"/><Relationship Id="rId2" Type="http://schemas.openxmlformats.org/officeDocument/2006/relationships/hyperlink" Target="https://www.adafruit.com/product/138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mazon.com/Stepper-Motor-Bipolar-64oz-Printer/dp/B00PNEQI7W" TargetMode="External"/><Relationship Id="rId11" Type="http://schemas.openxmlformats.org/officeDocument/2006/relationships/hyperlink" Target="https://www.amazon.com/Floracraft-Styrofoam-4-Inch-White-2-Pack/dp/B0016827QK" TargetMode="External"/><Relationship Id="rId5" Type="http://schemas.openxmlformats.org/officeDocument/2006/relationships/hyperlink" Target="https://snap-circuits.com/phpstore/catalog/Snap-Circuits-TM-6SCM1-Motor-64.html" TargetMode="External"/><Relationship Id="rId10" Type="http://schemas.openxmlformats.org/officeDocument/2006/relationships/hyperlink" Target="https://www.adafruit.com/product/2700?gclid=Cj0KCQjw6KrtBRDLARIsAKzvQIEZVscqZv5jSzTEbXaoI-HiK9cWJen0szdQ2IFQ6QXe8NUAWvq_vrsaAli0EALw_wcB" TargetMode="External"/><Relationship Id="rId4" Type="http://schemas.openxmlformats.org/officeDocument/2006/relationships/hyperlink" Target="https://www.digikey.com/product-detail/en/adafruit-industries-llc/161/1528-2141-ND/7244927&amp;?gclid=Cj0KCQjw6KrtBRDLARIsAKzvQIEkpQW0wQgtClF7ieYHkKYWkdBOGCBaxCGYWxCe-sD5GPPBWHewmuIaAmmIEALw_wcB" TargetMode="External"/><Relationship Id="rId9" Type="http://schemas.openxmlformats.org/officeDocument/2006/relationships/hyperlink" Target="https://www.adafruit.com/product/15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CCE5C-4131-114D-8026-1C435C0FA0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Proposal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9906E4-2630-4B41-A21F-4F087B5715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Odnan</a:t>
            </a:r>
            <a:r>
              <a:rPr lang="en-US" dirty="0"/>
              <a:t> Galvan</a:t>
            </a:r>
          </a:p>
          <a:p>
            <a:r>
              <a:rPr lang="en-US" dirty="0"/>
              <a:t>ENGI 301</a:t>
            </a:r>
          </a:p>
        </p:txBody>
      </p:sp>
    </p:spTree>
    <p:extLst>
      <p:ext uri="{BB962C8B-B14F-4D97-AF65-F5344CB8AC3E}">
        <p14:creationId xmlns:p14="http://schemas.microsoft.com/office/powerpoint/2010/main" val="729519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EF157-DEF6-D841-B56D-1832300A8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4C4B9-A1AF-844D-903A-5510B9BE49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9797" y="1496291"/>
            <a:ext cx="5799404" cy="5084618"/>
          </a:xfrm>
        </p:spPr>
        <p:txBody>
          <a:bodyPr>
            <a:noAutofit/>
          </a:bodyPr>
          <a:lstStyle/>
          <a:p>
            <a:r>
              <a:rPr lang="en-US" sz="2400" dirty="0"/>
              <a:t>Desktop Decoration</a:t>
            </a:r>
          </a:p>
          <a:p>
            <a:pPr lvl="1"/>
            <a:r>
              <a:rPr lang="en-US" sz="2400" dirty="0"/>
              <a:t>Consists of Globular Earth and Sun.</a:t>
            </a:r>
          </a:p>
          <a:p>
            <a:pPr lvl="1"/>
            <a:r>
              <a:rPr lang="en-US" sz="2400" dirty="0"/>
              <a:t>The Sun is an LED, the Earth begins to spin at about 6RPM (but can be manually adjusted) when LED is turned on by use of a light sensor. </a:t>
            </a:r>
          </a:p>
          <a:p>
            <a:pPr lvl="1"/>
            <a:r>
              <a:rPr lang="en-US" sz="2400" dirty="0"/>
              <a:t>An LCD screen will be used to display the current time. Earth will be able to rotate to time input to LCD</a:t>
            </a:r>
          </a:p>
        </p:txBody>
      </p:sp>
      <p:pic>
        <p:nvPicPr>
          <p:cNvPr id="5" name="Picture 4" descr="A picture containing table, indoor, sitting, wine&#10;&#10;Description automatically generated">
            <a:extLst>
              <a:ext uri="{FF2B5EF4-FFF2-40B4-BE49-F238E27FC236}">
                <a16:creationId xmlns:a16="http://schemas.microsoft.com/office/drawing/2014/main" id="{A5C7738F-09F2-5E4D-A2B8-70E11B9F1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399" y="2422252"/>
            <a:ext cx="3107267" cy="28990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E83C72-5995-CD46-8809-8099077EFC90}"/>
              </a:ext>
            </a:extLst>
          </p:cNvPr>
          <p:cNvSpPr txBox="1"/>
          <p:nvPr/>
        </p:nvSpPr>
        <p:spPr>
          <a:xfrm>
            <a:off x="8280399" y="5325533"/>
            <a:ext cx="27510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Even cooler than this (not really)</a:t>
            </a:r>
          </a:p>
        </p:txBody>
      </p:sp>
    </p:spTree>
    <p:extLst>
      <p:ext uri="{BB962C8B-B14F-4D97-AF65-F5344CB8AC3E}">
        <p14:creationId xmlns:p14="http://schemas.microsoft.com/office/powerpoint/2010/main" val="1030184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08E4769-C3D7-4962-A05A-8217506AAE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BD3A069-3B48-4FB3-8022-8BD8CB3346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91DA9B1-24C1-4929-8765-BF0ACE5A4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309C9E4-2228-4C17-A57E-99EA79E64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1D6929F-D2ED-48D7-A67A-0181A93D5B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C57478B-9BDE-4151-A163-2EDF936C9B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D47E90-E7CB-BD43-A2E4-4A45D1971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4" y="808056"/>
            <a:ext cx="3974905" cy="1077229"/>
          </a:xfrm>
        </p:spPr>
        <p:txBody>
          <a:bodyPr>
            <a:normAutofit/>
          </a:bodyPr>
          <a:lstStyle/>
          <a:p>
            <a:pPr algn="l"/>
            <a:r>
              <a:rPr lang="en-US" sz="3400"/>
              <a:t>Projects I’m Building On/Using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BDF65-993D-324A-B51E-9C44988A5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9803" y="2052116"/>
            <a:ext cx="3966801" cy="39978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Mini A/C rotor</a:t>
            </a:r>
          </a:p>
          <a:p>
            <a:pPr lvl="1">
              <a:lnSpc>
                <a:spcPct val="110000"/>
              </a:lnSpc>
            </a:pPr>
            <a:r>
              <a:rPr lang="en-US" sz="1400" dirty="0">
                <a:hlinkClick r:id="rId5"/>
              </a:rPr>
              <a:t>https://beagleboard.org/p/nikhita-gangla2/mini-ac-unit-with-pocketbeagle-mikro-click-boards-19311b</a:t>
            </a:r>
            <a:endParaRPr lang="en-US" sz="1400" dirty="0"/>
          </a:p>
          <a:p>
            <a:pPr>
              <a:lnSpc>
                <a:spcPct val="110000"/>
              </a:lnSpc>
            </a:pPr>
            <a:r>
              <a:rPr lang="en-US" sz="1400" dirty="0"/>
              <a:t>Drone Rotors</a:t>
            </a:r>
          </a:p>
          <a:p>
            <a:pPr lvl="1">
              <a:lnSpc>
                <a:spcPct val="110000"/>
              </a:lnSpc>
            </a:pPr>
            <a:r>
              <a:rPr lang="en-US" sz="1400" dirty="0">
                <a:hlinkClick r:id="rId6"/>
              </a:rPr>
              <a:t>https://beagleboard.org/p/walkergrimes5/pocketbeagle-drone-part-1-d80868</a:t>
            </a:r>
            <a:endParaRPr lang="en-US" sz="1400" dirty="0"/>
          </a:p>
          <a:p>
            <a:pPr marL="0" indent="0">
              <a:lnSpc>
                <a:spcPct val="110000"/>
              </a:lnSpc>
              <a:buNone/>
            </a:pPr>
            <a:endParaRPr lang="en-US" sz="1400" dirty="0"/>
          </a:p>
        </p:txBody>
      </p:sp>
      <p:pic>
        <p:nvPicPr>
          <p:cNvPr id="7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E77E8449-A648-4E4C-B76C-2BC0B54276B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-1" b="15311"/>
          <a:stretch/>
        </p:blipFill>
        <p:spPr>
          <a:xfrm>
            <a:off x="8788400" y="-5435"/>
            <a:ext cx="2599785" cy="325391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" name="Picture 3" descr="A picture containing indoor, small, toy, sitting&#10;&#10;Description automatically generated">
            <a:extLst>
              <a:ext uri="{FF2B5EF4-FFF2-40B4-BE49-F238E27FC236}">
                <a16:creationId xmlns:a16="http://schemas.microsoft.com/office/drawing/2014/main" id="{F58239F2-4F3D-5F40-97FC-8D7BE11793F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198" r="18017" b="1"/>
          <a:stretch/>
        </p:blipFill>
        <p:spPr>
          <a:xfrm>
            <a:off x="6252653" y="10"/>
            <a:ext cx="2535747" cy="324847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8" name="Picture 7" descr="A picture containing indoor, table, small, sitting&#10;&#10;Description automatically generated">
            <a:extLst>
              <a:ext uri="{FF2B5EF4-FFF2-40B4-BE49-F238E27FC236}">
                <a16:creationId xmlns:a16="http://schemas.microsoft.com/office/drawing/2014/main" id="{A4C93233-7DBE-6F44-9BD7-E58B9EF8DD5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0089" r="8014" b="2"/>
          <a:stretch/>
        </p:blipFill>
        <p:spPr>
          <a:xfrm>
            <a:off x="6252653" y="3251200"/>
            <a:ext cx="5132267" cy="360702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7192560-C587-4C87-9DC2-A0CB2CE57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16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6EFA0-5ACA-FC4F-9914-7950DDDBA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Will The Existing Projects Be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3D345-E659-9843-AACD-16D4A0F35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7018" y="1427018"/>
            <a:ext cx="9143121" cy="4959927"/>
          </a:xfrm>
        </p:spPr>
        <p:txBody>
          <a:bodyPr>
            <a:normAutofit/>
          </a:bodyPr>
          <a:lstStyle/>
          <a:p>
            <a:r>
              <a:rPr lang="en-US" sz="1900" dirty="0"/>
              <a:t>Project borrows from each of the previous parts to help in the making on my own in the following way:</a:t>
            </a:r>
          </a:p>
          <a:p>
            <a:pPr lvl="1"/>
            <a:r>
              <a:rPr lang="en-US" sz="1900" dirty="0"/>
              <a:t>Mini A/C rotor &amp; Drone Rotos:</a:t>
            </a:r>
          </a:p>
          <a:p>
            <a:pPr lvl="2"/>
            <a:r>
              <a:rPr lang="en-US" sz="1900" dirty="0"/>
              <a:t>Intend to modify some of the code used to control the rotation of the fan/motor. I also hope to be able to use the temperature sensor code as a basis for writing a something similar for a light sensor.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133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E1762-D145-A641-BA15-2E795786A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Libraries Needed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E588C-1889-AC45-8855-2FD133E6B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2703" y="1634836"/>
            <a:ext cx="7796540" cy="2226089"/>
          </a:xfrm>
        </p:spPr>
        <p:txBody>
          <a:bodyPr/>
          <a:lstStyle/>
          <a:p>
            <a:r>
              <a:rPr lang="en-US" dirty="0"/>
              <a:t>Stepper Motor Library:</a:t>
            </a:r>
          </a:p>
          <a:p>
            <a:pPr lvl="1"/>
            <a:r>
              <a:rPr lang="en-US" dirty="0">
                <a:hlinkClick r:id="rId2"/>
              </a:rPr>
              <a:t>https://github.com/arduino-libraries/Stepper</a:t>
            </a:r>
            <a:endParaRPr lang="en-US" dirty="0"/>
          </a:p>
          <a:p>
            <a:r>
              <a:rPr lang="en-US" dirty="0"/>
              <a:t>Light Sensor Library</a:t>
            </a:r>
          </a:p>
          <a:p>
            <a:pPr lvl="1"/>
            <a:r>
              <a:rPr lang="en-US" dirty="0">
                <a:hlinkClick r:id="rId3"/>
              </a:rPr>
              <a:t>https://github.com/claws/BH1750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8CA3D0-5743-0E43-93E8-52F053EAD3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BD60D5-68BC-0748-AFEF-20923DE5B3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650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D7071-06C1-6A42-BB8C-CD44FB624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18609A8-DE45-6A43-BCC2-3B22EF32F863}"/>
              </a:ext>
            </a:extLst>
          </p:cNvPr>
          <p:cNvSpPr/>
          <p:nvPr/>
        </p:nvSpPr>
        <p:spPr>
          <a:xfrm>
            <a:off x="3463636" y="1579418"/>
            <a:ext cx="2632364" cy="383770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OSD335X-SM </a:t>
            </a:r>
            <a:r>
              <a:rPr lang="en-US" sz="1600" dirty="0" err="1"/>
              <a:t>SiP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sz="1200" dirty="0"/>
          </a:p>
          <a:p>
            <a:pPr algn="ctr"/>
            <a:r>
              <a:rPr lang="en-US" sz="1200" dirty="0"/>
              <a:t>Contains:</a:t>
            </a:r>
          </a:p>
          <a:p>
            <a:pPr algn="ctr"/>
            <a:r>
              <a:rPr lang="en-US" sz="1200" dirty="0"/>
              <a:t>AM3358</a:t>
            </a:r>
          </a:p>
          <a:p>
            <a:pPr algn="ctr"/>
            <a:r>
              <a:rPr lang="en-US" sz="1200" dirty="0"/>
              <a:t>TPS65217C</a:t>
            </a:r>
          </a:p>
          <a:p>
            <a:pPr algn="ctr"/>
            <a:r>
              <a:rPr lang="en-US" sz="1200" dirty="0"/>
              <a:t>TL5209</a:t>
            </a:r>
          </a:p>
          <a:p>
            <a:pPr algn="ctr"/>
            <a:r>
              <a:rPr lang="en-US" sz="1200" dirty="0"/>
              <a:t>EEPROM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ADF0DD-4549-A844-B784-D47014B8C265}"/>
              </a:ext>
            </a:extLst>
          </p:cNvPr>
          <p:cNvSpPr txBox="1"/>
          <p:nvPr/>
        </p:nvSpPr>
        <p:spPr>
          <a:xfrm>
            <a:off x="5532675" y="3498272"/>
            <a:ext cx="5116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JTAG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12FFF7-412B-E947-A709-75B5B6EB0C8B}"/>
              </a:ext>
            </a:extLst>
          </p:cNvPr>
          <p:cNvSpPr txBox="1"/>
          <p:nvPr/>
        </p:nvSpPr>
        <p:spPr>
          <a:xfrm>
            <a:off x="5424652" y="4422567"/>
            <a:ext cx="562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MMC0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43EAFD-9D88-4D49-BF09-CDC3241AB3DB}"/>
              </a:ext>
            </a:extLst>
          </p:cNvPr>
          <p:cNvSpPr txBox="1"/>
          <p:nvPr/>
        </p:nvSpPr>
        <p:spPr>
          <a:xfrm>
            <a:off x="5592336" y="2437404"/>
            <a:ext cx="5036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GPIO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912C4C-295B-6A48-8A99-D72ED97B41FB}"/>
              </a:ext>
            </a:extLst>
          </p:cNvPr>
          <p:cNvSpPr txBox="1"/>
          <p:nvPr/>
        </p:nvSpPr>
        <p:spPr>
          <a:xfrm>
            <a:off x="4212996" y="1762173"/>
            <a:ext cx="11336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Cape P1 Signals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DC004E-4153-9E4A-85FF-B22576E0FCC1}"/>
              </a:ext>
            </a:extLst>
          </p:cNvPr>
          <p:cNvSpPr txBox="1"/>
          <p:nvPr/>
        </p:nvSpPr>
        <p:spPr>
          <a:xfrm>
            <a:off x="4212996" y="5032361"/>
            <a:ext cx="11336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Cape P2 Signals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A50C38-1622-3445-B821-DCF03F4B5625}"/>
              </a:ext>
            </a:extLst>
          </p:cNvPr>
          <p:cNvSpPr txBox="1"/>
          <p:nvPr/>
        </p:nvSpPr>
        <p:spPr>
          <a:xfrm>
            <a:off x="3463636" y="4076700"/>
            <a:ext cx="5180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USB0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C58DB26-855F-9040-93A4-14D33305995D}"/>
              </a:ext>
            </a:extLst>
          </p:cNvPr>
          <p:cNvSpPr/>
          <p:nvPr/>
        </p:nvSpPr>
        <p:spPr>
          <a:xfrm>
            <a:off x="3033568" y="267393"/>
            <a:ext cx="3492500" cy="238279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Cape Header (P1)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CC5637D-D932-5043-B8C0-125B7BB2B4F1}"/>
              </a:ext>
            </a:extLst>
          </p:cNvPr>
          <p:cNvSpPr/>
          <p:nvPr/>
        </p:nvSpPr>
        <p:spPr>
          <a:xfrm>
            <a:off x="3034913" y="6188489"/>
            <a:ext cx="3492500" cy="238279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Cape Header (P2)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325E9D1-037D-EA47-BA5B-A8386D98DE1A}"/>
              </a:ext>
            </a:extLst>
          </p:cNvPr>
          <p:cNvSpPr/>
          <p:nvPr/>
        </p:nvSpPr>
        <p:spPr>
          <a:xfrm>
            <a:off x="7429500" y="2008394"/>
            <a:ext cx="1092200" cy="67523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User I/O:</a:t>
            </a:r>
          </a:p>
          <a:p>
            <a:pPr algn="ctr"/>
            <a:r>
              <a:rPr lang="en-US" sz="1200" dirty="0"/>
              <a:t>4 LEDs</a:t>
            </a:r>
          </a:p>
          <a:p>
            <a:pPr algn="ctr"/>
            <a:r>
              <a:rPr lang="en-US" sz="1200" dirty="0"/>
              <a:t>PWR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CF12AA3-23A9-C641-A78C-CB6AD0DAE4A8}"/>
              </a:ext>
            </a:extLst>
          </p:cNvPr>
          <p:cNvSpPr/>
          <p:nvPr/>
        </p:nvSpPr>
        <p:spPr>
          <a:xfrm>
            <a:off x="7448550" y="3351570"/>
            <a:ext cx="1073150" cy="544836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JTAG</a:t>
            </a:r>
          </a:p>
          <a:p>
            <a:pPr algn="ctr"/>
            <a:r>
              <a:rPr lang="en-US" sz="1200" dirty="0"/>
              <a:t>Pads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92BA66C-2304-5D44-9853-9BA6FAB292FF}"/>
              </a:ext>
            </a:extLst>
          </p:cNvPr>
          <p:cNvSpPr/>
          <p:nvPr/>
        </p:nvSpPr>
        <p:spPr>
          <a:xfrm>
            <a:off x="7429500" y="4571353"/>
            <a:ext cx="1092200" cy="544836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/>
              <a:t>μ</a:t>
            </a:r>
            <a:r>
              <a:rPr lang="en-US" sz="1200" dirty="0"/>
              <a:t>SD Card</a:t>
            </a:r>
          </a:p>
          <a:p>
            <a:pPr algn="ctr"/>
            <a:r>
              <a:rPr lang="en-US" sz="1200" dirty="0"/>
              <a:t>Connector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963FDDA-4DC6-D145-8712-F7578445220A}"/>
              </a:ext>
            </a:extLst>
          </p:cNvPr>
          <p:cNvCxnSpPr>
            <a:stCxn id="7" idx="3"/>
            <a:endCxn id="13" idx="1"/>
          </p:cNvCxnSpPr>
          <p:nvPr/>
        </p:nvCxnSpPr>
        <p:spPr>
          <a:xfrm flipV="1">
            <a:off x="6096000" y="2346010"/>
            <a:ext cx="1333500" cy="2145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43D7A37-7E7A-C643-9ADC-6B583EB223EE}"/>
              </a:ext>
            </a:extLst>
          </p:cNvPr>
          <p:cNvCxnSpPr>
            <a:stCxn id="5" idx="3"/>
            <a:endCxn id="14" idx="1"/>
          </p:cNvCxnSpPr>
          <p:nvPr/>
        </p:nvCxnSpPr>
        <p:spPr>
          <a:xfrm>
            <a:off x="6044354" y="3621383"/>
            <a:ext cx="1404196" cy="26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7E69D8C-01AB-D34D-BBDC-B668508A919D}"/>
              </a:ext>
            </a:extLst>
          </p:cNvPr>
          <p:cNvCxnSpPr>
            <a:cxnSpLocks/>
          </p:cNvCxnSpPr>
          <p:nvPr/>
        </p:nvCxnSpPr>
        <p:spPr>
          <a:xfrm>
            <a:off x="6044354" y="4549193"/>
            <a:ext cx="1385146" cy="2660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BADDFAF-83AD-C34C-9D0B-B71BBAC7DD0F}"/>
              </a:ext>
            </a:extLst>
          </p:cNvPr>
          <p:cNvCxnSpPr>
            <a:stCxn id="4" idx="2"/>
            <a:endCxn id="12" idx="0"/>
          </p:cNvCxnSpPr>
          <p:nvPr/>
        </p:nvCxnSpPr>
        <p:spPr>
          <a:xfrm>
            <a:off x="4779818" y="5417127"/>
            <a:ext cx="1345" cy="7713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367B45F-1CAD-6D4F-A962-17734BB91692}"/>
              </a:ext>
            </a:extLst>
          </p:cNvPr>
          <p:cNvCxnSpPr>
            <a:stCxn id="4" idx="0"/>
            <a:endCxn id="11" idx="2"/>
          </p:cNvCxnSpPr>
          <p:nvPr/>
        </p:nvCxnSpPr>
        <p:spPr>
          <a:xfrm flipV="1">
            <a:off x="4779818" y="505672"/>
            <a:ext cx="0" cy="10737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9F20CC0-E984-8A45-913D-DD9BFF0B6B3D}"/>
              </a:ext>
            </a:extLst>
          </p:cNvPr>
          <p:cNvSpPr/>
          <p:nvPr/>
        </p:nvSpPr>
        <p:spPr>
          <a:xfrm>
            <a:off x="1104901" y="3945690"/>
            <a:ext cx="1025235" cy="508240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/>
              <a:t>μ</a:t>
            </a:r>
            <a:r>
              <a:rPr lang="en-US" sz="1200" dirty="0"/>
              <a:t>USB Host</a:t>
            </a:r>
          </a:p>
          <a:p>
            <a:pPr algn="ctr"/>
            <a:r>
              <a:rPr lang="en-US" sz="1200" dirty="0"/>
              <a:t>Connector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B85686E-D918-3545-B0A4-65B41BD3236C}"/>
              </a:ext>
            </a:extLst>
          </p:cNvPr>
          <p:cNvCxnSpPr>
            <a:cxnSpLocks/>
          </p:cNvCxnSpPr>
          <p:nvPr/>
        </p:nvCxnSpPr>
        <p:spPr>
          <a:xfrm>
            <a:off x="2130136" y="4369526"/>
            <a:ext cx="13335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858B4D7-E0FD-E343-9248-61FF90489C3B}"/>
              </a:ext>
            </a:extLst>
          </p:cNvPr>
          <p:cNvCxnSpPr>
            <a:cxnSpLocks/>
          </p:cNvCxnSpPr>
          <p:nvPr/>
        </p:nvCxnSpPr>
        <p:spPr>
          <a:xfrm flipH="1">
            <a:off x="2130136" y="4065215"/>
            <a:ext cx="1333500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91DAD3B-E026-384E-8F08-3A853348AFD7}"/>
              </a:ext>
            </a:extLst>
          </p:cNvPr>
          <p:cNvSpPr txBox="1"/>
          <p:nvPr/>
        </p:nvSpPr>
        <p:spPr>
          <a:xfrm>
            <a:off x="2482537" y="3784620"/>
            <a:ext cx="6458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 Volts</a:t>
            </a:r>
          </a:p>
        </p:txBody>
      </p:sp>
    </p:spTree>
    <p:extLst>
      <p:ext uri="{BB962C8B-B14F-4D97-AF65-F5344CB8AC3E}">
        <p14:creationId xmlns:p14="http://schemas.microsoft.com/office/powerpoint/2010/main" val="1900477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B56B8-5F8A-2B44-ACC2-D0FAE81DD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22AA05E-4EDE-3D4C-A08D-5DEC19052679}"/>
              </a:ext>
            </a:extLst>
          </p:cNvPr>
          <p:cNvSpPr/>
          <p:nvPr/>
        </p:nvSpPr>
        <p:spPr>
          <a:xfrm>
            <a:off x="4779818" y="2212235"/>
            <a:ext cx="2632364" cy="383770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OSD335X-SM </a:t>
            </a:r>
            <a:r>
              <a:rPr lang="en-US" sz="1600" dirty="0" err="1"/>
              <a:t>SiP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en-US" sz="1200" dirty="0"/>
              <a:t>Pocket Beagle</a:t>
            </a:r>
          </a:p>
          <a:p>
            <a:pPr algn="ctr"/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5B0D4E-D087-F245-8A19-6E2457634FEF}"/>
              </a:ext>
            </a:extLst>
          </p:cNvPr>
          <p:cNvSpPr txBox="1"/>
          <p:nvPr/>
        </p:nvSpPr>
        <p:spPr>
          <a:xfrm>
            <a:off x="6680891" y="4181092"/>
            <a:ext cx="67197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PWM1_A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7EB6BB-5FF4-334B-957A-F346830ACD25}"/>
              </a:ext>
            </a:extLst>
          </p:cNvPr>
          <p:cNvSpPr txBox="1"/>
          <p:nvPr/>
        </p:nvSpPr>
        <p:spPr>
          <a:xfrm>
            <a:off x="6413050" y="5093760"/>
            <a:ext cx="8082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12C1_SCL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F145D4-B10F-4B4C-8CFB-4040F2C64732}"/>
              </a:ext>
            </a:extLst>
          </p:cNvPr>
          <p:cNvSpPr txBox="1"/>
          <p:nvPr/>
        </p:nvSpPr>
        <p:spPr>
          <a:xfrm>
            <a:off x="6780278" y="3077915"/>
            <a:ext cx="4732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GPIO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2C88F2-CF3E-5246-AF08-36B13A144E4C}"/>
              </a:ext>
            </a:extLst>
          </p:cNvPr>
          <p:cNvSpPr txBox="1"/>
          <p:nvPr/>
        </p:nvSpPr>
        <p:spPr>
          <a:xfrm>
            <a:off x="4779818" y="4709517"/>
            <a:ext cx="5180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USB0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B9CC42C-1674-5C4F-9D0E-CAE8BD730627}"/>
              </a:ext>
            </a:extLst>
          </p:cNvPr>
          <p:cNvSpPr/>
          <p:nvPr/>
        </p:nvSpPr>
        <p:spPr>
          <a:xfrm>
            <a:off x="8838898" y="2855715"/>
            <a:ext cx="1092200" cy="67523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Super Bright LED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AEF4526-DE04-0743-9F15-A807BB09C707}"/>
              </a:ext>
            </a:extLst>
          </p:cNvPr>
          <p:cNvSpPr/>
          <p:nvPr/>
        </p:nvSpPr>
        <p:spPr>
          <a:xfrm>
            <a:off x="8764732" y="3984387"/>
            <a:ext cx="1073150" cy="5448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Stepper Motor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62F981D-B96D-2943-BD21-B2B972E947BA}"/>
              </a:ext>
            </a:extLst>
          </p:cNvPr>
          <p:cNvSpPr/>
          <p:nvPr/>
        </p:nvSpPr>
        <p:spPr>
          <a:xfrm>
            <a:off x="8788089" y="4943535"/>
            <a:ext cx="1092200" cy="5448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Adafruit 4 Digit LCD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F06AF33-BF89-9545-BEAB-DF8718DFA5B3}"/>
              </a:ext>
            </a:extLst>
          </p:cNvPr>
          <p:cNvCxnSpPr>
            <a:stCxn id="9" idx="3"/>
            <a:endCxn id="11" idx="1"/>
          </p:cNvCxnSpPr>
          <p:nvPr/>
        </p:nvCxnSpPr>
        <p:spPr>
          <a:xfrm>
            <a:off x="7253484" y="3193331"/>
            <a:ext cx="15854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EF43A5D-A3C9-5840-80C2-6BD039546EA8}"/>
              </a:ext>
            </a:extLst>
          </p:cNvPr>
          <p:cNvCxnSpPr>
            <a:stCxn id="7" idx="3"/>
            <a:endCxn id="12" idx="1"/>
          </p:cNvCxnSpPr>
          <p:nvPr/>
        </p:nvCxnSpPr>
        <p:spPr>
          <a:xfrm flipV="1">
            <a:off x="7352870" y="4256805"/>
            <a:ext cx="1411862" cy="39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C44326A-1E80-DF45-B189-6791CF8B8E26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7381724" y="5203070"/>
            <a:ext cx="1406365" cy="128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558BF68-07F6-CC4C-89A5-CA47EA4923FA}"/>
              </a:ext>
            </a:extLst>
          </p:cNvPr>
          <p:cNvCxnSpPr>
            <a:cxnSpLocks/>
          </p:cNvCxnSpPr>
          <p:nvPr/>
        </p:nvCxnSpPr>
        <p:spPr>
          <a:xfrm flipH="1" flipV="1">
            <a:off x="3446318" y="4943535"/>
            <a:ext cx="1333500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5F8E95D-CBB9-3F47-A108-89D01ED24F8E}"/>
              </a:ext>
            </a:extLst>
          </p:cNvPr>
          <p:cNvSpPr/>
          <p:nvPr/>
        </p:nvSpPr>
        <p:spPr>
          <a:xfrm>
            <a:off x="2450723" y="4585520"/>
            <a:ext cx="1025235" cy="50824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/>
              <a:t>μ</a:t>
            </a:r>
            <a:r>
              <a:rPr lang="en-US" sz="1200" dirty="0"/>
              <a:t>USB Host</a:t>
            </a:r>
          </a:p>
          <a:p>
            <a:pPr algn="ctr"/>
            <a:r>
              <a:rPr lang="en-US" sz="1200" dirty="0"/>
              <a:t>Connector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5B48BC3-6750-234A-98CD-34CE83397E82}"/>
              </a:ext>
            </a:extLst>
          </p:cNvPr>
          <p:cNvSpPr/>
          <p:nvPr/>
        </p:nvSpPr>
        <p:spPr>
          <a:xfrm>
            <a:off x="2389473" y="3804801"/>
            <a:ext cx="869590" cy="42475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Light Sensor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B2D273-E8C1-CE40-B9E3-8732A69046A1}"/>
              </a:ext>
            </a:extLst>
          </p:cNvPr>
          <p:cNvSpPr txBox="1"/>
          <p:nvPr/>
        </p:nvSpPr>
        <p:spPr>
          <a:xfrm>
            <a:off x="4756064" y="3906325"/>
            <a:ext cx="4732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GPIO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1927B4A-18E1-7140-9A73-F943DC9189B6}"/>
              </a:ext>
            </a:extLst>
          </p:cNvPr>
          <p:cNvCxnSpPr>
            <a:stCxn id="20" idx="3"/>
            <a:endCxn id="22" idx="1"/>
          </p:cNvCxnSpPr>
          <p:nvPr/>
        </p:nvCxnSpPr>
        <p:spPr>
          <a:xfrm>
            <a:off x="3259063" y="4017177"/>
            <a:ext cx="1497001" cy="45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A0AC2D0-F8C4-2146-B2CB-CE09B60BAA0F}"/>
              </a:ext>
            </a:extLst>
          </p:cNvPr>
          <p:cNvSpPr txBox="1"/>
          <p:nvPr/>
        </p:nvSpPr>
        <p:spPr>
          <a:xfrm>
            <a:off x="6413049" y="5318486"/>
            <a:ext cx="8226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12C1_SDA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CFCC1ED-2426-774D-A5A0-77D27C5AECD1}"/>
              </a:ext>
            </a:extLst>
          </p:cNvPr>
          <p:cNvCxnSpPr>
            <a:cxnSpLocks/>
          </p:cNvCxnSpPr>
          <p:nvPr/>
        </p:nvCxnSpPr>
        <p:spPr>
          <a:xfrm>
            <a:off x="7412182" y="5373457"/>
            <a:ext cx="1352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1CE14D1-9B8E-A74C-883B-ED6355700497}"/>
              </a:ext>
            </a:extLst>
          </p:cNvPr>
          <p:cNvCxnSpPr>
            <a:cxnSpLocks/>
          </p:cNvCxnSpPr>
          <p:nvPr/>
        </p:nvCxnSpPr>
        <p:spPr>
          <a:xfrm flipH="1">
            <a:off x="3475958" y="4723593"/>
            <a:ext cx="1303860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BBFD2648-22E6-E148-9358-EFC3301E29FE}"/>
              </a:ext>
            </a:extLst>
          </p:cNvPr>
          <p:cNvSpPr txBox="1"/>
          <p:nvPr/>
        </p:nvSpPr>
        <p:spPr>
          <a:xfrm>
            <a:off x="3696500" y="4446594"/>
            <a:ext cx="6458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 Volts</a:t>
            </a:r>
          </a:p>
        </p:txBody>
      </p:sp>
    </p:spTree>
    <p:extLst>
      <p:ext uri="{BB962C8B-B14F-4D97-AF65-F5344CB8AC3E}">
        <p14:creationId xmlns:p14="http://schemas.microsoft.com/office/powerpoint/2010/main" val="3442040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5114D-D1F1-5243-92AD-9FF0E547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1FCC417-785F-FF44-AA97-79750B7A9972}"/>
              </a:ext>
            </a:extLst>
          </p:cNvPr>
          <p:cNvSpPr/>
          <p:nvPr/>
        </p:nvSpPr>
        <p:spPr>
          <a:xfrm>
            <a:off x="4779818" y="2212235"/>
            <a:ext cx="2632364" cy="383770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OSD335X-SM </a:t>
            </a:r>
            <a:r>
              <a:rPr lang="en-US" sz="1600" dirty="0" err="1"/>
              <a:t>SiP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sz="1200" dirty="0"/>
          </a:p>
          <a:p>
            <a:pPr algn="ctr"/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en-US" sz="1200" dirty="0"/>
              <a:t>Pocket Beagle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E53BEE-77E5-7D4A-97D3-605E7DE498E9}"/>
              </a:ext>
            </a:extLst>
          </p:cNvPr>
          <p:cNvSpPr txBox="1"/>
          <p:nvPr/>
        </p:nvSpPr>
        <p:spPr>
          <a:xfrm>
            <a:off x="6581505" y="4168573"/>
            <a:ext cx="80021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VOUT_SYS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F5239B-5CF9-C74D-B6B1-B8E02CC56F42}"/>
              </a:ext>
            </a:extLst>
          </p:cNvPr>
          <p:cNvSpPr txBox="1"/>
          <p:nvPr/>
        </p:nvSpPr>
        <p:spPr>
          <a:xfrm>
            <a:off x="6413050" y="5093760"/>
            <a:ext cx="10422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3.3VOUT_SYS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3AF62C-1CA8-7444-9530-CCB7CDCD3B70}"/>
              </a:ext>
            </a:extLst>
          </p:cNvPr>
          <p:cNvSpPr txBox="1"/>
          <p:nvPr/>
        </p:nvSpPr>
        <p:spPr>
          <a:xfrm>
            <a:off x="6494593" y="3070220"/>
            <a:ext cx="96051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3.3VOUT_SYS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B04148-E083-7B4F-B221-92061677DECF}"/>
              </a:ext>
            </a:extLst>
          </p:cNvPr>
          <p:cNvSpPr txBox="1"/>
          <p:nvPr/>
        </p:nvSpPr>
        <p:spPr>
          <a:xfrm>
            <a:off x="4779818" y="4709517"/>
            <a:ext cx="5180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USB0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51A8513-F3A2-CA4A-A1FF-F768216156DA}"/>
              </a:ext>
            </a:extLst>
          </p:cNvPr>
          <p:cNvSpPr/>
          <p:nvPr/>
        </p:nvSpPr>
        <p:spPr>
          <a:xfrm>
            <a:off x="8838898" y="2855715"/>
            <a:ext cx="1092200" cy="67523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Super Bright LED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E76E35B-C365-CF49-BBDD-24FEC7B6DE7A}"/>
              </a:ext>
            </a:extLst>
          </p:cNvPr>
          <p:cNvSpPr/>
          <p:nvPr/>
        </p:nvSpPr>
        <p:spPr>
          <a:xfrm>
            <a:off x="8764732" y="3984387"/>
            <a:ext cx="1073150" cy="5448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Stepper Motor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1A54421-C982-7544-B53E-E9B95390525F}"/>
              </a:ext>
            </a:extLst>
          </p:cNvPr>
          <p:cNvSpPr/>
          <p:nvPr/>
        </p:nvSpPr>
        <p:spPr>
          <a:xfrm>
            <a:off x="8788089" y="4943535"/>
            <a:ext cx="1092200" cy="5448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Adafruit 4 Digit LCD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65FD181-4334-9047-ADD1-CE9F1E0F2E7E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7455112" y="3185636"/>
            <a:ext cx="1383786" cy="7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D9B1378-ED1D-E64A-9200-A8012A2A261A}"/>
              </a:ext>
            </a:extLst>
          </p:cNvPr>
          <p:cNvCxnSpPr>
            <a:stCxn id="5" idx="3"/>
            <a:endCxn id="14" idx="1"/>
          </p:cNvCxnSpPr>
          <p:nvPr/>
        </p:nvCxnSpPr>
        <p:spPr>
          <a:xfrm flipV="1">
            <a:off x="7381724" y="4256805"/>
            <a:ext cx="1383008" cy="271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6D5919-A061-DF4B-B00D-E6ECDC104AFC}"/>
              </a:ext>
            </a:extLst>
          </p:cNvPr>
          <p:cNvCxnSpPr>
            <a:cxnSpLocks/>
            <a:stCxn id="6" idx="3"/>
            <a:endCxn id="15" idx="1"/>
          </p:cNvCxnSpPr>
          <p:nvPr/>
        </p:nvCxnSpPr>
        <p:spPr>
          <a:xfrm flipV="1">
            <a:off x="7455323" y="5215953"/>
            <a:ext cx="1332766" cy="9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3D7838E-2168-EB43-84C7-4CB82FD72E16}"/>
              </a:ext>
            </a:extLst>
          </p:cNvPr>
          <p:cNvCxnSpPr>
            <a:cxnSpLocks/>
          </p:cNvCxnSpPr>
          <p:nvPr/>
        </p:nvCxnSpPr>
        <p:spPr>
          <a:xfrm flipH="1" flipV="1">
            <a:off x="3446318" y="4839640"/>
            <a:ext cx="1333500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A980A881-ACB8-BB4D-99AC-568FC608B572}"/>
              </a:ext>
            </a:extLst>
          </p:cNvPr>
          <p:cNvSpPr/>
          <p:nvPr/>
        </p:nvSpPr>
        <p:spPr>
          <a:xfrm>
            <a:off x="2450723" y="4585520"/>
            <a:ext cx="1025235" cy="50824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dirty="0"/>
              <a:t>μ</a:t>
            </a:r>
            <a:r>
              <a:rPr lang="en-US" sz="1200" dirty="0"/>
              <a:t>USB Host</a:t>
            </a:r>
          </a:p>
          <a:p>
            <a:pPr algn="ctr"/>
            <a:r>
              <a:rPr lang="en-US" sz="1200" dirty="0"/>
              <a:t>Connector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2C079C4E-B8A1-5C4F-AB9E-1EB31A0A2F6A}"/>
              </a:ext>
            </a:extLst>
          </p:cNvPr>
          <p:cNvSpPr/>
          <p:nvPr/>
        </p:nvSpPr>
        <p:spPr>
          <a:xfrm>
            <a:off x="2358111" y="2334323"/>
            <a:ext cx="1025235" cy="60596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5V Power Micro USB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9BB22020-8270-EB44-958B-D3142481EBDB}"/>
              </a:ext>
            </a:extLst>
          </p:cNvPr>
          <p:cNvSpPr/>
          <p:nvPr/>
        </p:nvSpPr>
        <p:spPr>
          <a:xfrm>
            <a:off x="2389473" y="3804801"/>
            <a:ext cx="869590" cy="42475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Light Sensor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EF33D14-5DB7-E243-8B5F-398C01B7CA49}"/>
              </a:ext>
            </a:extLst>
          </p:cNvPr>
          <p:cNvSpPr txBox="1"/>
          <p:nvPr/>
        </p:nvSpPr>
        <p:spPr>
          <a:xfrm>
            <a:off x="4779818" y="2514194"/>
            <a:ext cx="7232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VIN_SYS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662D41E-CC7B-744E-91BD-41BA452E969A}"/>
              </a:ext>
            </a:extLst>
          </p:cNvPr>
          <p:cNvSpPr txBox="1"/>
          <p:nvPr/>
        </p:nvSpPr>
        <p:spPr>
          <a:xfrm>
            <a:off x="4756064" y="3906325"/>
            <a:ext cx="80021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SYS_VOUT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AFD9D1B-329C-7447-88A5-27E741ED2EF7}"/>
              </a:ext>
            </a:extLst>
          </p:cNvPr>
          <p:cNvCxnSpPr>
            <a:stCxn id="51" idx="3"/>
            <a:endCxn id="53" idx="1"/>
          </p:cNvCxnSpPr>
          <p:nvPr/>
        </p:nvCxnSpPr>
        <p:spPr>
          <a:xfrm>
            <a:off x="3259063" y="4017177"/>
            <a:ext cx="1497001" cy="45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3414194-54C3-BD41-BE19-ED16F9693A1B}"/>
              </a:ext>
            </a:extLst>
          </p:cNvPr>
          <p:cNvCxnSpPr>
            <a:stCxn id="49" idx="3"/>
            <a:endCxn id="52" idx="1"/>
          </p:cNvCxnSpPr>
          <p:nvPr/>
        </p:nvCxnSpPr>
        <p:spPr>
          <a:xfrm>
            <a:off x="3383346" y="2637304"/>
            <a:ext cx="1396472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4D63B07-0D6D-D943-8400-56EAACC5335E}"/>
              </a:ext>
            </a:extLst>
          </p:cNvPr>
          <p:cNvSpPr txBox="1"/>
          <p:nvPr/>
        </p:nvSpPr>
        <p:spPr>
          <a:xfrm>
            <a:off x="7975875" y="4021741"/>
            <a:ext cx="4459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3.3V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A856226-BC7A-6B40-AA18-F1FFD1F6FFD9}"/>
              </a:ext>
            </a:extLst>
          </p:cNvPr>
          <p:cNvSpPr txBox="1"/>
          <p:nvPr/>
        </p:nvSpPr>
        <p:spPr>
          <a:xfrm>
            <a:off x="7907531" y="2947109"/>
            <a:ext cx="4459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3.3V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D051034-B962-7249-A63E-B7B6ADBBDFE4}"/>
              </a:ext>
            </a:extLst>
          </p:cNvPr>
          <p:cNvSpPr txBox="1"/>
          <p:nvPr/>
        </p:nvSpPr>
        <p:spPr>
          <a:xfrm>
            <a:off x="7975456" y="4943535"/>
            <a:ext cx="4459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3.3V</a:t>
            </a:r>
          </a:p>
        </p:txBody>
      </p:sp>
    </p:spTree>
    <p:extLst>
      <p:ext uri="{BB962C8B-B14F-4D97-AF65-F5344CB8AC3E}">
        <p14:creationId xmlns:p14="http://schemas.microsoft.com/office/powerpoint/2010/main" val="255587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FA37F-C993-8344-B8B7-BE18A4253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099" y="392420"/>
            <a:ext cx="7958331" cy="1077229"/>
          </a:xfrm>
        </p:spPr>
        <p:txBody>
          <a:bodyPr/>
          <a:lstStyle/>
          <a:p>
            <a:r>
              <a:rPr lang="en-US" dirty="0"/>
              <a:t>Parts To Build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AF3CA8D-A211-9047-A4E7-B395E86EBB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9722704"/>
              </p:ext>
            </p:extLst>
          </p:nvPr>
        </p:nvGraphicFramePr>
        <p:xfrm>
          <a:off x="1814946" y="1328457"/>
          <a:ext cx="9060874" cy="4995117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6472052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037112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551710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67495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Need to Buy</a:t>
                      </a:r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</a:t>
                      </a:r>
                    </a:p>
                  </a:txBody>
                  <a:tcPr marL="64968" marR="64968"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125347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Light sensor: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GA1A12S202 Log-scale Analog Light Sensor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Or: </a:t>
                      </a:r>
                      <a:r>
                        <a:rPr lang="en-US" dirty="0">
                          <a:hlinkClick r:id="rId3"/>
                        </a:rPr>
                        <a:t>GY-30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Or: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1528-2141-ND</a:t>
                      </a:r>
                      <a:endParaRPr lang="en-US" dirty="0"/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or 2</a:t>
                      </a:r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$3.95</a:t>
                      </a:r>
                    </a:p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$0.87</a:t>
                      </a:r>
                    </a:p>
                    <a:p>
                      <a:pPr algn="ctr"/>
                      <a:r>
                        <a:rPr lang="en-US" dirty="0"/>
                        <a:t>$0.95</a:t>
                      </a:r>
                    </a:p>
                  </a:txBody>
                  <a:tcPr marL="64968" marR="64968"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1253479">
                <a:tc>
                  <a:txBody>
                    <a:bodyPr/>
                    <a:lstStyle/>
                    <a:p>
                      <a:r>
                        <a:rPr lang="en-US" dirty="0"/>
                        <a:t>Motor: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5"/>
                        </a:rPr>
                        <a:t>TM 6SCM1</a:t>
                      </a:r>
                      <a:endParaRPr lang="en-US" dirty="0"/>
                    </a:p>
                    <a:p>
                      <a:r>
                        <a:rPr lang="en-US" dirty="0"/>
                        <a:t>Or: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6"/>
                        </a:rPr>
                        <a:t>NEMA-17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,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7"/>
                        </a:rPr>
                        <a:t>NEMA-17 1.8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Or: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8"/>
                        </a:rPr>
                        <a:t>GA12-N20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Or: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9"/>
                        </a:rPr>
                        <a:t>FeeTech FS5103R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</a:t>
                      </a:r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$4.25</a:t>
                      </a:r>
                    </a:p>
                    <a:p>
                      <a:pPr algn="ctr"/>
                      <a:r>
                        <a:rPr lang="en-US" dirty="0"/>
                        <a:t>$12.99, $19</a:t>
                      </a:r>
                    </a:p>
                    <a:p>
                      <a:pPr algn="ctr"/>
                      <a:r>
                        <a:rPr lang="en-US" dirty="0"/>
                        <a:t>$7.61</a:t>
                      </a:r>
                    </a:p>
                    <a:p>
                      <a:pPr algn="ctr"/>
                      <a:r>
                        <a:rPr lang="en-US" dirty="0"/>
                        <a:t>$11.95</a:t>
                      </a:r>
                    </a:p>
                  </a:txBody>
                  <a:tcPr marL="64968" marR="64968"/>
                </a:tc>
                <a:extLst>
                  <a:ext uri="{0D108BD9-81ED-4DB2-BD59-A6C34878D82A}">
                    <a16:rowId xmlns:a16="http://schemas.microsoft.com/office/drawing/2014/main" val="2595126612"/>
                  </a:ext>
                </a:extLst>
              </a:tr>
              <a:tr h="391043">
                <a:tc>
                  <a:txBody>
                    <a:bodyPr/>
                    <a:lstStyle/>
                    <a:p>
                      <a:r>
                        <a:rPr lang="en-US" dirty="0"/>
                        <a:t>Yellow LED: Should be at OEDK or </a:t>
                      </a:r>
                      <a:r>
                        <a:rPr lang="en-US" dirty="0">
                          <a:hlinkClick r:id="rId10"/>
                        </a:rPr>
                        <a:t>Super Bright LED</a:t>
                      </a:r>
                      <a:endParaRPr lang="en-US" dirty="0"/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to 3</a:t>
                      </a:r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$4.95</a:t>
                      </a:r>
                    </a:p>
                  </a:txBody>
                  <a:tcPr marL="64968" marR="64968"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910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Globe: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1"/>
                        </a:rPr>
                        <a:t>4” Diameter Styrofoam Balls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Or: Maybe I can 3D print it.</a:t>
                      </a:r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$8.52</a:t>
                      </a:r>
                    </a:p>
                  </a:txBody>
                  <a:tcPr marL="64968" marR="64968"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91043">
                <a:tc>
                  <a:txBody>
                    <a:bodyPr/>
                    <a:lstStyle/>
                    <a:p>
                      <a:r>
                        <a:rPr lang="en-US" dirty="0"/>
                        <a:t>Map to Wrap Around Globe: Can be Printed</a:t>
                      </a:r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marL="64968" marR="649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$0</a:t>
                      </a:r>
                    </a:p>
                  </a:txBody>
                  <a:tcPr marL="64968" marR="64968"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91043">
                <a:tc>
                  <a:txBody>
                    <a:bodyPr/>
                    <a:lstStyle/>
                    <a:p>
                      <a:r>
                        <a:rPr lang="en-US" b="1" dirty="0"/>
                        <a:t>Total Cost</a:t>
                      </a:r>
                    </a:p>
                  </a:txBody>
                  <a:tcPr marL="64968" marR="64968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$21.67</a:t>
                      </a:r>
                    </a:p>
                  </a:txBody>
                  <a:tcPr marL="64968" marR="64968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64968" marR="64968"/>
                </a:tc>
                <a:extLst>
                  <a:ext uri="{0D108BD9-81ED-4DB2-BD59-A6C34878D82A}">
                    <a16:rowId xmlns:a16="http://schemas.microsoft.com/office/drawing/2014/main" val="896498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4088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</TotalTime>
  <Words>468</Words>
  <Application>Microsoft Macintosh PowerPoint</Application>
  <PresentationFormat>Widescreen</PresentationFormat>
  <Paragraphs>125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MS Shell Dlg 2</vt:lpstr>
      <vt:lpstr>Arial</vt:lpstr>
      <vt:lpstr>Wingdings</vt:lpstr>
      <vt:lpstr>Wingdings 3</vt:lpstr>
      <vt:lpstr>Madison</vt:lpstr>
      <vt:lpstr>Project Proposal</vt:lpstr>
      <vt:lpstr>Proposed Project</vt:lpstr>
      <vt:lpstr>Projects I’m Building On/Using</vt:lpstr>
      <vt:lpstr>How Will The Existing Projects Be Used</vt:lpstr>
      <vt:lpstr>Libraries Needed</vt:lpstr>
      <vt:lpstr>System Block Diagram</vt:lpstr>
      <vt:lpstr>System Block Diagram</vt:lpstr>
      <vt:lpstr>Power Block Diagram</vt:lpstr>
      <vt:lpstr>Parts To Build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dc:creator>Odnan Galvan</dc:creator>
  <cp:lastModifiedBy>Odnan Galvan</cp:lastModifiedBy>
  <cp:revision>6</cp:revision>
  <dcterms:created xsi:type="dcterms:W3CDTF">2019-10-29T22:04:13Z</dcterms:created>
  <dcterms:modified xsi:type="dcterms:W3CDTF">2019-11-19T02:10:46Z</dcterms:modified>
</cp:coreProperties>
</file>